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B94CD-D613-44FB-B379-9445E31B6ADD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A087C-A11F-42C7-B1A4-4A9E7CE28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CB31DA-9E93-45D4-84D4-71EE51E0698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0700-0EE5-49D8-AAD2-9C3E15D022CF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056C-F8A5-4057-93AD-70FC3F0DB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0700-0EE5-49D8-AAD2-9C3E15D022CF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056C-F8A5-4057-93AD-70FC3F0DB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1" y="366713"/>
            <a:ext cx="4476751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0700-0EE5-49D8-AAD2-9C3E15D022CF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056C-F8A5-4057-93AD-70FC3F0DB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0700-0EE5-49D8-AAD2-9C3E15D022CF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056C-F8A5-4057-93AD-70FC3F0DB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0700-0EE5-49D8-AAD2-9C3E15D022CF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056C-F8A5-4057-93AD-70FC3F0DB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0700-0EE5-49D8-AAD2-9C3E15D022CF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056C-F8A5-4057-93AD-70FC3F0DB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0700-0EE5-49D8-AAD2-9C3E15D022CF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056C-F8A5-4057-93AD-70FC3F0DB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0700-0EE5-49D8-AAD2-9C3E15D022CF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056C-F8A5-4057-93AD-70FC3F0DB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0700-0EE5-49D8-AAD2-9C3E15D022CF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056C-F8A5-4057-93AD-70FC3F0DB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0700-0EE5-49D8-AAD2-9C3E15D022CF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056C-F8A5-4057-93AD-70FC3F0DB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0700-0EE5-49D8-AAD2-9C3E15D022CF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056C-F8A5-4057-93AD-70FC3F0DB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80700-0EE5-49D8-AAD2-9C3E15D022CF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3056C-F8A5-4057-93AD-70FC3F0DB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1487_rrrre-1920.jpg"/>
          <p:cNvPicPr preferRelativeResize="0"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-785841"/>
            <a:ext cx="9929882" cy="792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313" y="1844675"/>
            <a:ext cx="8061325" cy="23320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 образовательная ситуация по аппликации«Скворечники для птиц»</a:t>
            </a:r>
            <a:br>
              <a:rPr lang="ru-RU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u="sng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51720" y="3861048"/>
            <a:ext cx="6512768" cy="766936"/>
          </a:xfrm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800" b="1" dirty="0" smtClean="0">
                <a:ln w="31550" cmpd="sng">
                  <a:solidFill>
                    <a:prstClr val="white"/>
                  </a:solidFill>
                  <a:prstDash val="solid"/>
                </a:ln>
                <a:solidFill>
                  <a:srgbClr val="0099CC"/>
                </a:solidFill>
                <a:latin typeface="Times New Roman"/>
              </a:rPr>
              <a:t>2 младшая группа</a:t>
            </a:r>
            <a:endParaRPr lang="ru-RU" sz="4800" b="1" dirty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179388" y="155575"/>
            <a:ext cx="8785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 учреждение муниципального образования "Светловский  городской округ" - детский сад № 2 "Светлячок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5696" y="5373216"/>
            <a:ext cx="6624736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+mn-cs"/>
              </a:rPr>
              <a:t>Автор: воспитатель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u="sng" dirty="0" err="1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+mn-cs"/>
              </a:rPr>
              <a:t>Карнецкая</a:t>
            </a:r>
            <a:r>
              <a:rPr lang="ru-RU" sz="2800" b="1" u="sng" dirty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+mn-cs"/>
              </a:rPr>
              <a:t> Татьяна Ивановна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5508625" y="404813"/>
            <a:ext cx="3311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825" y="50800"/>
            <a:ext cx="7223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содержание</a:t>
            </a:r>
          </a:p>
        </p:txBody>
      </p:sp>
      <p:sp>
        <p:nvSpPr>
          <p:cNvPr id="3076" name="TextBox 10"/>
          <p:cNvSpPr txBox="1">
            <a:spLocks noChangeArrowheads="1"/>
          </p:cNvSpPr>
          <p:nvPr/>
        </p:nvSpPr>
        <p:spPr bwMode="auto">
          <a:xfrm>
            <a:off x="395288" y="2492375"/>
            <a:ext cx="5545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7" name="Прямоугольник 2"/>
          <p:cNvSpPr>
            <a:spLocks noChangeArrowheads="1"/>
          </p:cNvSpPr>
          <p:nvPr/>
        </p:nvSpPr>
        <p:spPr bwMode="auto">
          <a:xfrm>
            <a:off x="107950" y="842963"/>
            <a:ext cx="777716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400" b="1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учить детей изображать в аппликации предметы, состоящие из нескольких частей, определить форму (круглая, квадратная, треугольная), закрепить название цветов, развивать цветовое восприятие, эстетический вкус;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расширять представления о характерных признаках весны, об образе жизни птиц весной;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формировать умения предварительно выкладывать на листе бумаги готовые детали ,составляя изображение и наклеивать;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воспитывать аккуратность при работе с клеем, кисточкой, салфеткой;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уточнять и расширять словарь : гнездо, скворечник, грач, ласточка, чирикают, щебечут</a:t>
            </a:r>
          </a:p>
          <a:p>
            <a:pPr marL="342900" indent="-342900"/>
            <a:endParaRPr lang="ru-RU" sz="2400" b="1" dirty="0">
              <a:solidFill>
                <a:srgbClr val="0066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9413" y="0"/>
            <a:ext cx="9523413" cy="71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142852"/>
            <a:ext cx="457200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143248"/>
            <a:ext cx="4268358" cy="37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500694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85786" y="3929066"/>
            <a:ext cx="4214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Просмотр презентации «Весенние приметы»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9190" y="1571612"/>
            <a:ext cx="38411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Чтение стихотворения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о весне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8913" y="-150813"/>
            <a:ext cx="9523413" cy="71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7229" y="3357562"/>
            <a:ext cx="5226771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226771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286380" y="1643050"/>
            <a:ext cx="3643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»Птички»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3357562"/>
            <a:ext cx="31432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Проводится игра 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«Назови  перелетную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птицу»                      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9413" y="-303213"/>
            <a:ext cx="9523413" cy="71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81239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8660" y="3357562"/>
            <a:ext cx="5165340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500562" y="1000108"/>
            <a:ext cx="43577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детям из весеннего леса прилетает  грустная  птица и просит их помочь </a:t>
            </a:r>
            <a:r>
              <a:rPr lang="ru-RU" sz="2800" b="1" dirty="0" smtClean="0">
                <a:solidFill>
                  <a:srgbClr val="7030A0"/>
                </a:solidFill>
              </a:rPr>
              <a:t> 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ей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3643314"/>
            <a:ext cx="27146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Игровая мотивация.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Постановка проблемы</a:t>
            </a:r>
            <a:r>
              <a:rPr lang="ru-RU" sz="2800" b="1" dirty="0" smtClean="0">
                <a:solidFill>
                  <a:srgbClr val="7030A0"/>
                </a:solidFill>
                <a:latin typeface="Calibri" pitchFamily="34" charset="0"/>
              </a:rPr>
              <a:t>.</a:t>
            </a:r>
            <a:endParaRPr lang="ru-RU" sz="2800" b="1" dirty="0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8913" y="-150813"/>
            <a:ext cx="9523413" cy="71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65339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8660" y="3357562"/>
            <a:ext cx="5165340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57290" y="3929066"/>
            <a:ext cx="26432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Показ способа выполнения аппликации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9256" y="714356"/>
            <a:ext cx="35004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Выясняем как помочь птицам: построить скворечники на большом дереве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8913" y="-150813"/>
            <a:ext cx="9523413" cy="71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26422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357562"/>
            <a:ext cx="4929190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643570" y="1500174"/>
            <a:ext cx="3500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Самостоятельное выполнение 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детьми задания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7290" y="3786190"/>
            <a:ext cx="27146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Приклеивание деталей на скворечник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8913" y="-150813"/>
            <a:ext cx="9523413" cy="71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41973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357562"/>
            <a:ext cx="4468266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428728" y="3571876"/>
            <a:ext cx="3214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«Птичка» 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 скворцами на палочках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8" y="1214422"/>
            <a:ext cx="34289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Приклеивание готового скворечника на дерево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8662" y="785794"/>
            <a:ext cx="68580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помощью сюрпризного момента заинтересовала детей к игровой деятельности.</a:t>
            </a:r>
          </a:p>
          <a:p>
            <a:pPr marL="457200" indent="-457200">
              <a:buFont typeface="Arial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Выполнены все поставленные  задачи. Ребята откликались на задания,  отвечали на вопросы, активно работали.</a:t>
            </a:r>
          </a:p>
          <a:p>
            <a:pPr marL="457200" indent="-457200">
              <a:buFont typeface="Arial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Статические задания чередовались с   динамическими. </a:t>
            </a:r>
          </a:p>
          <a:p>
            <a:pPr marL="457200" indent="-457200">
              <a:buFont typeface="Arial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Продуктивная  деятельность вызвала у детей положительные эмоции.  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166" y="214290"/>
            <a:ext cx="2835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</a:rPr>
              <a:t>ВЫВОД: </a:t>
            </a:r>
            <a:endParaRPr lang="ru-RU" sz="5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251</Words>
  <Application>Microsoft Office PowerPoint</Application>
  <PresentationFormat>Экран (4:3)</PresentationFormat>
  <Paragraphs>37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Игровая  образовательная ситуация по аппликации«Скворечники для птиц»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Игровая  образовательная ситуация по аппликации«Скворечники для птиц»</dc:title>
  <dc:creator>user</dc:creator>
  <cp:lastModifiedBy>user</cp:lastModifiedBy>
  <cp:revision>48</cp:revision>
  <dcterms:created xsi:type="dcterms:W3CDTF">2019-05-08T18:24:37Z</dcterms:created>
  <dcterms:modified xsi:type="dcterms:W3CDTF">2019-06-05T15:37:28Z</dcterms:modified>
</cp:coreProperties>
</file>